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77075" cy="9363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>
      <p:cViewPr varScale="1">
        <p:scale>
          <a:sx n="69" d="100"/>
          <a:sy n="69" d="100"/>
        </p:scale>
        <p:origin x="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581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497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254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99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86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224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905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956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792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195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224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2716-ADAB-4D0F-80DF-5EC0D4010C4E}" type="datetimeFigureOut">
              <a:rPr lang="es-MX" smtClean="0"/>
              <a:t>30/10/2017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203E-19EF-415A-ABE0-30B653C1D5A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603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>
            <a:off x="4041648" y="905535"/>
            <a:ext cx="0" cy="29870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cto 3"/>
          <p:cNvCxnSpPr/>
          <p:nvPr/>
        </p:nvCxnSpPr>
        <p:spPr>
          <a:xfrm>
            <a:off x="4041648" y="3888417"/>
            <a:ext cx="3079589" cy="41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4029085" y="3246349"/>
            <a:ext cx="307137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7205472" y="3058428"/>
            <a:ext cx="21418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 Vigente (</a:t>
            </a:r>
            <a:r>
              <a:rPr lang="es-MX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(2003)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535628" y="434203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C.U.S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3406020" y="3093065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155873" y="2463274"/>
            <a:ext cx="234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 Aprobado/impugnado (Pi) (2015)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406020" y="2484649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2.8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155873" y="1339579"/>
            <a:ext cx="2341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Edificación en procedimiento de compensación (</a:t>
            </a:r>
            <a:r>
              <a:rPr lang="es-MX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(Reglamento 2016)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716724" y="3093065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716724" y="2490241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3299877" y="1646453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3.55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675162" y="1652045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7241578" y="3612311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C.0.S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Conector recto 30"/>
          <p:cNvCxnSpPr/>
          <p:nvPr/>
        </p:nvCxnSpPr>
        <p:spPr>
          <a:xfrm flipH="1" flipV="1">
            <a:off x="4731328" y="1362735"/>
            <a:ext cx="11981" cy="2479962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4526410" y="1056522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4885804" y="1056522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uadroTexto 38"/>
          <p:cNvSpPr txBox="1"/>
          <p:nvPr/>
        </p:nvSpPr>
        <p:spPr>
          <a:xfrm>
            <a:off x="5515907" y="1063450"/>
            <a:ext cx="375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Conector recto 41"/>
          <p:cNvCxnSpPr/>
          <p:nvPr/>
        </p:nvCxnSpPr>
        <p:spPr>
          <a:xfrm flipH="1" flipV="1">
            <a:off x="5029036" y="1362735"/>
            <a:ext cx="11981" cy="2479962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 flipV="1">
            <a:off x="5720157" y="1397156"/>
            <a:ext cx="11981" cy="2479962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4036013" y="2636749"/>
            <a:ext cx="307137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4036015" y="1819330"/>
            <a:ext cx="307137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uadroTexto 49"/>
          <p:cNvSpPr txBox="1"/>
          <p:nvPr/>
        </p:nvSpPr>
        <p:spPr>
          <a:xfrm>
            <a:off x="4223027" y="3413495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s-MX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4223025" y="2824678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4243808" y="2131950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4735647" y="3420422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MX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CuadroTexto 56"/>
          <p:cNvSpPr txBox="1"/>
          <p:nvPr/>
        </p:nvSpPr>
        <p:spPr>
          <a:xfrm>
            <a:off x="5047372" y="3420422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s-MX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744361" y="4534642"/>
            <a:ext cx="509211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 donde: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U1 = C.U.S. contemplado para la zona (i) en plan parcial vigente</a:t>
            </a:r>
          </a:p>
          <a:p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U2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= C.U.S. contemplado para la zona (i) en plan parcial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aprobado en 2015 pero impugnado</a:t>
            </a:r>
          </a:p>
          <a:p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U3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= C.U.S.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estimado a partir de datos de edificación sometida a regularización conforme al reglamento 2016. 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uadroTexto 59"/>
          <p:cNvSpPr txBox="1"/>
          <p:nvPr/>
        </p:nvSpPr>
        <p:spPr>
          <a:xfrm>
            <a:off x="5836479" y="4096463"/>
            <a:ext cx="543466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 =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Tarifa por M2 establecida en Ley de Ingresos</a:t>
            </a:r>
          </a:p>
          <a:p>
            <a:r>
              <a:rPr lang="es-MX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V2 </a:t>
            </a:r>
            <a:r>
              <a:rPr lang="es-MX" sz="1200" i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Valor catastral por M2 </a:t>
            </a:r>
          </a:p>
          <a:p>
            <a:r>
              <a:rPr lang="es-MX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T0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= Tarifa cero por edificación conforme a plan vigente 2003.</a:t>
            </a:r>
          </a:p>
          <a:p>
            <a:r>
              <a:rPr lang="es-MX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T1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(U2-U1) V1</a:t>
            </a:r>
          </a:p>
          <a:p>
            <a:r>
              <a:rPr lang="es-MX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12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= (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U3-U2) V2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T3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(02-01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V1</a:t>
            </a:r>
          </a:p>
          <a:p>
            <a:r>
              <a:rPr lang="es-MX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T4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= (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03-0</a:t>
            </a: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V2 </a:t>
            </a: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 tal forma que:  </a:t>
            </a:r>
          </a:p>
          <a:p>
            <a:endParaRPr lang="es-MX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Compensación Total = T1+T2</a:t>
            </a:r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+T3+T4</a:t>
            </a:r>
          </a:p>
        </p:txBody>
      </p:sp>
      <p:sp>
        <p:nvSpPr>
          <p:cNvPr id="61" name="Cerrar llave 60"/>
          <p:cNvSpPr/>
          <p:nvPr/>
        </p:nvSpPr>
        <p:spPr>
          <a:xfrm>
            <a:off x="5851255" y="2636749"/>
            <a:ext cx="117680" cy="6096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5962730" y="2777569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errar llave 62"/>
          <p:cNvSpPr/>
          <p:nvPr/>
        </p:nvSpPr>
        <p:spPr>
          <a:xfrm>
            <a:off x="5852653" y="1837569"/>
            <a:ext cx="110077" cy="772614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CuadroTexto 63"/>
          <p:cNvSpPr txBox="1"/>
          <p:nvPr/>
        </p:nvSpPr>
        <p:spPr>
          <a:xfrm>
            <a:off x="5962730" y="2081352"/>
            <a:ext cx="369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errar llave 64"/>
          <p:cNvSpPr/>
          <p:nvPr/>
        </p:nvSpPr>
        <p:spPr>
          <a:xfrm rot="5400000">
            <a:off x="4849307" y="3847293"/>
            <a:ext cx="100705" cy="282715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CuadroTexto 65"/>
          <p:cNvSpPr txBox="1"/>
          <p:nvPr/>
        </p:nvSpPr>
        <p:spPr>
          <a:xfrm>
            <a:off x="4731401" y="4079852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errar llave 66"/>
          <p:cNvSpPr/>
          <p:nvPr/>
        </p:nvSpPr>
        <p:spPr>
          <a:xfrm rot="5400000">
            <a:off x="5329344" y="3674510"/>
            <a:ext cx="109943" cy="669248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CuadroTexto 67"/>
          <p:cNvSpPr txBox="1"/>
          <p:nvPr/>
        </p:nvSpPr>
        <p:spPr>
          <a:xfrm>
            <a:off x="5243344" y="4079852"/>
            <a:ext cx="40107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9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188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166</Words>
  <Application>Microsoft Office PowerPoint</Application>
  <PresentationFormat>Panorámica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BVC</dc:creator>
  <cp:lastModifiedBy>BVC</cp:lastModifiedBy>
  <cp:revision>26</cp:revision>
  <cp:lastPrinted>2017-08-18T17:44:08Z</cp:lastPrinted>
  <dcterms:created xsi:type="dcterms:W3CDTF">2017-08-04T20:00:11Z</dcterms:created>
  <dcterms:modified xsi:type="dcterms:W3CDTF">2017-10-30T19:43:50Z</dcterms:modified>
</cp:coreProperties>
</file>